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2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87E91-EB3D-4B9A-A7FD-5AF2B5956793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34E99-EC89-4871-9579-3C2381180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5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70" y="6019799"/>
            <a:ext cx="724147" cy="6806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766" y="5943600"/>
            <a:ext cx="1464752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3200400"/>
            <a:ext cx="754380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754794"/>
            <a:ext cx="7995632" cy="137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762000"/>
            <a:ext cx="624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Financial </a:t>
            </a:r>
            <a:r>
              <a:rPr lang="en-US" sz="4800" b="1" dirty="0" smtClean="0">
                <a:solidFill>
                  <a:srgbClr val="00B050"/>
                </a:solidFill>
              </a:rPr>
              <a:t>Management in Humanitarian Response </a:t>
            </a:r>
            <a:r>
              <a:rPr lang="en-US" sz="4800" b="1" dirty="0" err="1" smtClean="0">
                <a:solidFill>
                  <a:srgbClr val="00B050"/>
                </a:solidFill>
              </a:rPr>
              <a:t>Programme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8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09600" y="533400"/>
            <a:ext cx="73152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sz="3600" dirty="0" smtClean="0">
                <a:latin typeface="+mj-lt"/>
                <a:ea typeface="+mj-ea"/>
                <a:cs typeface="+mj-cs"/>
              </a:rPr>
              <a:t>Financial Management </a:t>
            </a:r>
            <a:r>
              <a:rPr kumimoji="0" lang="en-CA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CA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— </a:t>
            </a:r>
            <a:r>
              <a:rPr kumimoji="0" lang="en-CA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Budgeting </a:t>
            </a:r>
            <a:endParaRPr kumimoji="0" lang="en-CA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8077200" cy="378565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 Essential for  </a:t>
            </a:r>
            <a:r>
              <a:rPr lang="en-US" sz="2400" dirty="0" smtClean="0"/>
              <a:t>financial </a:t>
            </a:r>
            <a:r>
              <a:rPr lang="en-US" sz="2400" dirty="0" smtClean="0"/>
              <a:t>control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/>
              <a:t> Why </a:t>
            </a:r>
            <a:r>
              <a:rPr lang="en-US" sz="2400" dirty="0" smtClean="0"/>
              <a:t>and how to keep accurate and complete records of all financial transactions to show how funds have been </a:t>
            </a:r>
            <a:r>
              <a:rPr lang="en-US" sz="2400" dirty="0" smtClean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/>
              <a:t> Financial </a:t>
            </a:r>
            <a:r>
              <a:rPr lang="en-US" sz="2400" dirty="0" smtClean="0"/>
              <a:t>planning and use an income and expenditure budget, 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/>
              <a:t> Cash </a:t>
            </a:r>
            <a:r>
              <a:rPr lang="en-US" sz="2400" dirty="0" smtClean="0"/>
              <a:t>flow forecast and other forms of </a:t>
            </a:r>
            <a:r>
              <a:rPr lang="en-US" sz="2400" dirty="0" smtClean="0"/>
              <a:t>budgets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dirty="0" smtClean="0"/>
              <a:t> Financial </a:t>
            </a:r>
            <a:r>
              <a:rPr lang="en-US" sz="2400" dirty="0" smtClean="0"/>
              <a:t>reports, what to look for in a budget monitoring report and how to analyze and take action on </a:t>
            </a:r>
            <a:r>
              <a:rPr lang="en-US" sz="2400" dirty="0" smtClean="0"/>
              <a:t>variances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 </a:t>
            </a:r>
            <a:r>
              <a:rPr lang="en-US" sz="2400" dirty="0" smtClean="0"/>
              <a:t>Internal </a:t>
            </a:r>
            <a:r>
              <a:rPr lang="en-US" sz="2400" dirty="0" smtClean="0"/>
              <a:t>controls are, key policies and procedures that promote internal control and examples of corruption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81000" y="1377158"/>
            <a:ext cx="8420100" cy="2432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Thank You</a:t>
            </a:r>
            <a:endParaRPr lang="en-US" sz="4400" i="1" dirty="0" smtClean="0">
              <a:solidFill>
                <a:srgbClr val="C0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en-US" sz="2800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467600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97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Server</dc:creator>
  <cp:lastModifiedBy>Md. Jahagir Alam</cp:lastModifiedBy>
  <cp:revision>51</cp:revision>
  <dcterms:created xsi:type="dcterms:W3CDTF">2006-08-16T00:00:00Z</dcterms:created>
  <dcterms:modified xsi:type="dcterms:W3CDTF">2018-08-02T04:36:12Z</dcterms:modified>
</cp:coreProperties>
</file>